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6" r:id="rId4"/>
    <p:sldId id="26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932" autoAdjust="0"/>
  </p:normalViewPr>
  <p:slideViewPr>
    <p:cSldViewPr>
      <p:cViewPr varScale="1">
        <p:scale>
          <a:sx n="70" d="100"/>
          <a:sy n="70" d="100"/>
        </p:scale>
        <p:origin x="26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565BB-2FD4-40DF-B942-9CA8B53F0470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1F82-A112-49AC-9C4B-537C96809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3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681F82-A112-49AC-9C4B-537C968092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7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327072"/>
            <a:ext cx="1981200" cy="153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8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5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5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1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8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9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E167-905C-4C83-829B-2437E9270F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3D66-C3E3-4140-940A-D1ACF737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1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-19659"/>
            <a:ext cx="6248400" cy="48283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48630" y="4114800"/>
            <a:ext cx="103425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Title</a:t>
            </a:r>
          </a:p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C69B2E-83F1-4CA0-9234-CFF33DB8AD94}"/>
              </a:ext>
            </a:extLst>
          </p:cNvPr>
          <p:cNvSpPr txBox="1"/>
          <p:nvPr/>
        </p:nvSpPr>
        <p:spPr>
          <a:xfrm>
            <a:off x="3505200" y="5410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Coach Info</a:t>
            </a:r>
          </a:p>
        </p:txBody>
      </p:sp>
    </p:spTree>
    <p:extLst>
      <p:ext uri="{BB962C8B-B14F-4D97-AF65-F5344CB8AC3E}">
        <p14:creationId xmlns:p14="http://schemas.microsoft.com/office/powerpoint/2010/main" val="255388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327072"/>
            <a:ext cx="1981200" cy="15309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4C330F-201A-4FAC-A145-66D52C6BA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F186C-3CE3-4B86-80D3-AFCAED41B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6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2B78-2CBF-40EC-9FD3-F8A5AEAF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B5534-9828-41AF-BCCF-DA6137A80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142E-BB25-4310-94D0-6EBDB0E8D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EE390-B76A-4D86-8664-872419070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5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</Words>
  <Application>Microsoft Office PowerPoint</Application>
  <PresentationFormat>On-screen Show (4:3)</PresentationFormat>
  <Paragraphs>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Agenda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Sabryna Liddle</dc:creator>
  <cp:lastModifiedBy>Sabryna Liddle</cp:lastModifiedBy>
  <cp:revision>12</cp:revision>
  <dcterms:created xsi:type="dcterms:W3CDTF">2020-02-27T21:24:22Z</dcterms:created>
  <dcterms:modified xsi:type="dcterms:W3CDTF">2020-03-19T15:47:59Z</dcterms:modified>
</cp:coreProperties>
</file>